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16"/>
  </p:notesMasterIdLst>
  <p:sldIdLst>
    <p:sldId id="454" r:id="rId2"/>
    <p:sldId id="496" r:id="rId3"/>
    <p:sldId id="497" r:id="rId4"/>
    <p:sldId id="422" r:id="rId5"/>
    <p:sldId id="423" r:id="rId6"/>
    <p:sldId id="426" r:id="rId7"/>
    <p:sldId id="427" r:id="rId8"/>
    <p:sldId id="435" r:id="rId9"/>
    <p:sldId id="464" r:id="rId10"/>
    <p:sldId id="428" r:id="rId11"/>
    <p:sldId id="462" r:id="rId12"/>
    <p:sldId id="463" r:id="rId13"/>
    <p:sldId id="448" r:id="rId14"/>
    <p:sldId id="451" r:id="rId15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94"/>
  </p:normalViewPr>
  <p:slideViewPr>
    <p:cSldViewPr snapToGrid="0">
      <p:cViewPr varScale="1">
        <p:scale>
          <a:sx n="77" d="100"/>
          <a:sy n="77" d="100"/>
        </p:scale>
        <p:origin x="762" y="6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Khattab, Sherif" userId="c83b1e15-36f3-4f46-aceb-05aac24c545e" providerId="ADAL" clId="{33BBE774-055F-F743-A512-64554EDF4156}"/>
    <pc:docChg chg="custSel addSld delSld modSld sldOrd">
      <pc:chgData name="Khattab, Sherif" userId="c83b1e15-36f3-4f46-aceb-05aac24c545e" providerId="ADAL" clId="{33BBE774-055F-F743-A512-64554EDF4156}" dt="2022-01-13T14:13:48.071" v="1549"/>
      <pc:docMkLst>
        <pc:docMk/>
      </pc:docMkLst>
      <pc:sldChg chg="delSp add del modAnim">
        <pc:chgData name="Khattab, Sherif" userId="c83b1e15-36f3-4f46-aceb-05aac24c545e" providerId="ADAL" clId="{33BBE774-055F-F743-A512-64554EDF4156}" dt="2022-01-13T14:09:47.649" v="1480"/>
        <pc:sldMkLst>
          <pc:docMk/>
          <pc:sldMk cId="2952070704" sldId="391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52070704" sldId="391"/>
            <ac:spMk id="2" creationId="{E448A95F-131D-164A-A8E6-76886C6ADDE3}"/>
          </ac:spMkLst>
        </pc:spChg>
      </pc:sldChg>
      <pc:sldChg chg="delSp modSp add del modAnim">
        <pc:chgData name="Khattab, Sherif" userId="c83b1e15-36f3-4f46-aceb-05aac24c545e" providerId="ADAL" clId="{33BBE774-055F-F743-A512-64554EDF4156}" dt="2022-01-13T14:09:47.649" v="1480"/>
        <pc:sldMkLst>
          <pc:docMk/>
          <pc:sldMk cId="1429095331" sldId="392"/>
        </pc:sldMkLst>
        <pc:spChg chg="mod">
          <ac:chgData name="Khattab, Sherif" userId="c83b1e15-36f3-4f46-aceb-05aac24c545e" providerId="ADAL" clId="{33BBE774-055F-F743-A512-64554EDF4156}" dt="2022-01-13T13:47:19.030" v="693" actId="20577"/>
          <ac:spMkLst>
            <pc:docMk/>
            <pc:sldMk cId="1429095331" sldId="392"/>
            <ac:spMk id="3" creationId="{00000000-0000-0000-0000-000000000000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429095331" sldId="392"/>
            <ac:spMk id="6" creationId="{F4BDBE3F-B5B9-3749-834C-3A2B647D2ED1}"/>
          </ac:spMkLst>
        </pc:spChg>
      </pc:sldChg>
      <pc:sldChg chg="delSp modSp add del mod ord modAnim">
        <pc:chgData name="Khattab, Sherif" userId="c83b1e15-36f3-4f46-aceb-05aac24c545e" providerId="ADAL" clId="{33BBE774-055F-F743-A512-64554EDF4156}" dt="2022-01-13T14:09:47.649" v="1480"/>
        <pc:sldMkLst>
          <pc:docMk/>
          <pc:sldMk cId="297645238" sldId="396"/>
        </pc:sldMkLst>
        <pc:spChg chg="mod">
          <ac:chgData name="Khattab, Sherif" userId="c83b1e15-36f3-4f46-aceb-05aac24c545e" providerId="ADAL" clId="{33BBE774-055F-F743-A512-64554EDF4156}" dt="2022-01-13T13:43:20.976" v="407" actId="20577"/>
          <ac:spMkLst>
            <pc:docMk/>
            <pc:sldMk cId="297645238" sldId="396"/>
            <ac:spMk id="3" creationId="{00000000-0000-0000-0000-000000000000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7645238" sldId="396"/>
            <ac:spMk id="6" creationId="{1CBE3499-0E72-DF45-85DF-8C07F6AA7A11}"/>
          </ac:spMkLst>
        </pc:spChg>
      </pc:sldChg>
      <pc:sldChg chg="delSp modSp add del mod ord modAnim">
        <pc:chgData name="Khattab, Sherif" userId="c83b1e15-36f3-4f46-aceb-05aac24c545e" providerId="ADAL" clId="{33BBE774-055F-F743-A512-64554EDF4156}" dt="2022-01-13T14:09:47.649" v="1480"/>
        <pc:sldMkLst>
          <pc:docMk/>
          <pc:sldMk cId="3668527060" sldId="41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668527060" sldId="415"/>
            <ac:spMk id="4" creationId="{6D51AFA0-D908-9D43-B3DC-5EB32BC6ABD6}"/>
          </ac:spMkLst>
        </pc:spChg>
        <pc:spChg chg="mod">
          <ac:chgData name="Khattab, Sherif" userId="c83b1e15-36f3-4f46-aceb-05aac24c545e" providerId="ADAL" clId="{33BBE774-055F-F743-A512-64554EDF4156}" dt="2022-01-13T13:54:02.488" v="1020" actId="6549"/>
          <ac:spMkLst>
            <pc:docMk/>
            <pc:sldMk cId="3668527060" sldId="415"/>
            <ac:spMk id="34819" creationId="{00000000-0000-0000-0000-000000000000}"/>
          </ac:spMkLst>
        </pc:spChg>
      </pc:sldChg>
      <pc:sldChg chg="addSp delSp modSp mod ord">
        <pc:chgData name="Khattab, Sherif" userId="c83b1e15-36f3-4f46-aceb-05aac24c545e" providerId="ADAL" clId="{33BBE774-055F-F743-A512-64554EDF4156}" dt="2022-01-13T14:09:47.649" v="1480"/>
        <pc:sldMkLst>
          <pc:docMk/>
          <pc:sldMk cId="3282578159" sldId="416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282578159" sldId="416"/>
            <ac:spMk id="4" creationId="{92757043-AAC3-5D49-AAC9-92B51D4D6D44}"/>
          </ac:spMkLst>
        </pc:spChg>
        <pc:spChg chg="add mod">
          <ac:chgData name="Khattab, Sherif" userId="c83b1e15-36f3-4f46-aceb-05aac24c545e" providerId="ADAL" clId="{33BBE774-055F-F743-A512-64554EDF4156}" dt="2022-01-13T13:56:26.907" v="1044" actId="207"/>
          <ac:spMkLst>
            <pc:docMk/>
            <pc:sldMk cId="3282578159" sldId="416"/>
            <ac:spMk id="6" creationId="{28DBF07F-B911-154F-9782-A42734F2BAF3}"/>
          </ac:spMkLst>
        </pc:spChg>
        <pc:spChg chg="add mod">
          <ac:chgData name="Khattab, Sherif" userId="c83b1e15-36f3-4f46-aceb-05aac24c545e" providerId="ADAL" clId="{33BBE774-055F-F743-A512-64554EDF4156}" dt="2022-01-13T13:57:38.008" v="1065"/>
          <ac:spMkLst>
            <pc:docMk/>
            <pc:sldMk cId="3282578159" sldId="416"/>
            <ac:spMk id="7" creationId="{1BA30013-DE99-EB40-883C-E5E5678CCB45}"/>
          </ac:spMkLst>
        </pc:spChg>
        <pc:spChg chg="add mod">
          <ac:chgData name="Khattab, Sherif" userId="c83b1e15-36f3-4f46-aceb-05aac24c545e" providerId="ADAL" clId="{33BBE774-055F-F743-A512-64554EDF4156}" dt="2022-01-13T13:57:55.781" v="1084" actId="14100"/>
          <ac:spMkLst>
            <pc:docMk/>
            <pc:sldMk cId="3282578159" sldId="416"/>
            <ac:spMk id="11" creationId="{19EE18E6-AA23-5245-954E-97F5B88AF2AE}"/>
          </ac:spMkLst>
        </pc:spChg>
        <pc:spChg chg="add mod">
          <ac:chgData name="Khattab, Sherif" userId="c83b1e15-36f3-4f46-aceb-05aac24c545e" providerId="ADAL" clId="{33BBE774-055F-F743-A512-64554EDF4156}" dt="2022-01-13T13:58:30.040" v="1112" actId="1037"/>
          <ac:spMkLst>
            <pc:docMk/>
            <pc:sldMk cId="3282578159" sldId="416"/>
            <ac:spMk id="12" creationId="{7B72360E-79AE-4241-887F-3BB3ED4A3C69}"/>
          </ac:spMkLst>
        </pc:spChg>
        <pc:spChg chg="mod">
          <ac:chgData name="Khattab, Sherif" userId="c83b1e15-36f3-4f46-aceb-05aac24c545e" providerId="ADAL" clId="{33BBE774-055F-F743-A512-64554EDF4156}" dt="2022-01-13T13:50:42.910" v="760" actId="27636"/>
          <ac:spMkLst>
            <pc:docMk/>
            <pc:sldMk cId="3282578159" sldId="416"/>
            <ac:spMk id="35842" creationId="{00000000-0000-0000-0000-000000000000}"/>
          </ac:spMkLst>
        </pc:spChg>
        <pc:spChg chg="mod">
          <ac:chgData name="Khattab, Sherif" userId="c83b1e15-36f3-4f46-aceb-05aac24c545e" providerId="ADAL" clId="{33BBE774-055F-F743-A512-64554EDF4156}" dt="2022-01-13T13:57:39.462" v="1066"/>
          <ac:spMkLst>
            <pc:docMk/>
            <pc:sldMk cId="3282578159" sldId="416"/>
            <ac:spMk id="35843" creationId="{00000000-0000-0000-0000-000000000000}"/>
          </ac:spMkLst>
        </pc:spChg>
        <pc:picChg chg="mod">
          <ac:chgData name="Khattab, Sherif" userId="c83b1e15-36f3-4f46-aceb-05aac24c545e" providerId="ADAL" clId="{33BBE774-055F-F743-A512-64554EDF4156}" dt="2022-01-13T13:50:48.342" v="761" actId="1076"/>
          <ac:picMkLst>
            <pc:docMk/>
            <pc:sldMk cId="3282578159" sldId="416"/>
            <ac:picMk id="35844" creationId="{00000000-0000-0000-0000-000000000000}"/>
          </ac:picMkLst>
        </pc:picChg>
        <pc:cxnChg chg="add mod">
          <ac:chgData name="Khattab, Sherif" userId="c83b1e15-36f3-4f46-aceb-05aac24c545e" providerId="ADAL" clId="{33BBE774-055F-F743-A512-64554EDF4156}" dt="2022-01-13T13:55:51.327" v="1035" actId="692"/>
          <ac:cxnSpMkLst>
            <pc:docMk/>
            <pc:sldMk cId="3282578159" sldId="416"/>
            <ac:cxnSpMk id="5" creationId="{3C689BA4-0708-C44B-8F21-8606EAAA849B}"/>
          </ac:cxnSpMkLst>
        </pc:cxnChg>
      </pc:sldChg>
      <pc:sldChg chg="add del">
        <pc:chgData name="Khattab, Sherif" userId="c83b1e15-36f3-4f46-aceb-05aac24c545e" providerId="ADAL" clId="{33BBE774-055F-F743-A512-64554EDF4156}" dt="2022-01-13T13:48:46.499" v="702" actId="2696"/>
        <pc:sldMkLst>
          <pc:docMk/>
          <pc:sldMk cId="1774327678" sldId="422"/>
        </pc:sldMkLst>
      </pc:sldChg>
      <pc:sldChg chg="addSp delSp modSp add mod modAnim">
        <pc:chgData name="Khattab, Sherif" userId="c83b1e15-36f3-4f46-aceb-05aac24c545e" providerId="ADAL" clId="{33BBE774-055F-F743-A512-64554EDF4156}" dt="2022-01-13T14:09:47.649" v="1480"/>
        <pc:sldMkLst>
          <pc:docMk/>
          <pc:sldMk cId="2306491988" sldId="422"/>
        </pc:sldMkLst>
        <pc:spChg chg="add mod">
          <ac:chgData name="Khattab, Sherif" userId="c83b1e15-36f3-4f46-aceb-05aac24c545e" providerId="ADAL" clId="{33BBE774-055F-F743-A512-64554EDF4156}" dt="2022-01-13T13:49:41.574" v="719" actId="1582"/>
          <ac:spMkLst>
            <pc:docMk/>
            <pc:sldMk cId="2306491988" sldId="422"/>
            <ac:spMk id="3" creationId="{E581BAF8-89B8-4F4E-97C7-6E09325C3A54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306491988" sldId="422"/>
            <ac:spMk id="5" creationId="{6C6CCE18-C77F-3945-A25E-0AE31B340F10}"/>
          </ac:spMkLst>
        </pc:spChg>
        <pc:spChg chg="mod">
          <ac:chgData name="Khattab, Sherif" userId="c83b1e15-36f3-4f46-aceb-05aac24c545e" providerId="ADAL" clId="{33BBE774-055F-F743-A512-64554EDF4156}" dt="2022-01-13T13:48:54.480" v="715" actId="20577"/>
          <ac:spMkLst>
            <pc:docMk/>
            <pc:sldMk cId="2306491988" sldId="422"/>
            <ac:spMk id="9218" creationId="{00000000-0000-0000-0000-000000000000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09:47.649" v="1480"/>
        <pc:sldMkLst>
          <pc:docMk/>
          <pc:sldMk cId="1489186609" sldId="423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489186609" sldId="423"/>
            <ac:spMk id="4" creationId="{3058072A-682F-E541-84CB-20438A5C1AE2}"/>
          </ac:spMkLst>
        </pc:spChg>
        <pc:spChg chg="mod">
          <ac:chgData name="Khattab, Sherif" userId="c83b1e15-36f3-4f46-aceb-05aac24c545e" providerId="ADAL" clId="{33BBE774-055F-F743-A512-64554EDF4156}" dt="2022-01-13T14:02:15.579" v="1131" actId="20577"/>
          <ac:spMkLst>
            <pc:docMk/>
            <pc:sldMk cId="1489186609" sldId="423"/>
            <ac:spMk id="15363" creationId="{00000000-0000-0000-0000-000000000000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11:33.777" v="1539" actId="20577"/>
        <pc:sldMkLst>
          <pc:docMk/>
          <pc:sldMk cId="418941510" sldId="426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418941510" sldId="426"/>
            <ac:spMk id="4" creationId="{2098FDCA-A7E7-274F-9EB7-56424C8720D5}"/>
          </ac:spMkLst>
        </pc:spChg>
        <pc:spChg chg="mod">
          <ac:chgData name="Khattab, Sherif" userId="c83b1e15-36f3-4f46-aceb-05aac24c545e" providerId="ADAL" clId="{33BBE774-055F-F743-A512-64554EDF4156}" dt="2022-01-13T14:11:33.777" v="1539" actId="20577"/>
          <ac:spMkLst>
            <pc:docMk/>
            <pc:sldMk cId="418941510" sldId="426"/>
            <ac:spMk id="18435" creationId="{00000000-0000-0000-0000-00000000000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2086220237" sldId="427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086220237" sldId="427"/>
            <ac:spMk id="5" creationId="{03D8D8A1-017C-1D43-B262-F6B7DFDF3B8F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12:21.027" v="1546"/>
        <pc:sldMkLst>
          <pc:docMk/>
          <pc:sldMk cId="2708605230" sldId="428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708605230" sldId="428"/>
            <ac:spMk id="4" creationId="{7928A78E-B60F-8A40-B96A-2FCBD92AD0B3}"/>
          </ac:spMkLst>
        </pc:spChg>
        <pc:spChg chg="mod">
          <ac:chgData name="Khattab, Sherif" userId="c83b1e15-36f3-4f46-aceb-05aac24c545e" providerId="ADAL" clId="{33BBE774-055F-F743-A512-64554EDF4156}" dt="2022-01-13T14:12:07.871" v="1544" actId="20577"/>
          <ac:spMkLst>
            <pc:docMk/>
            <pc:sldMk cId="2708605230" sldId="428"/>
            <ac:spMk id="20483" creationId="{00000000-0000-0000-0000-00000000000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3415020510" sldId="43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415020510" sldId="435"/>
            <ac:spMk id="4" creationId="{F28A9FE0-8E28-8A44-B3A4-DA8854666CB4}"/>
          </ac:spMkLst>
        </pc:spChg>
      </pc:sldChg>
      <pc:sldChg chg="delSp add del">
        <pc:chgData name="Khattab, Sherif" userId="c83b1e15-36f3-4f46-aceb-05aac24c545e" providerId="ADAL" clId="{33BBE774-055F-F743-A512-64554EDF4156}" dt="2022-01-13T14:13:12.236" v="1547" actId="2696"/>
        <pc:sldMkLst>
          <pc:docMk/>
          <pc:sldMk cId="2329144619" sldId="44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329144619" sldId="445"/>
            <ac:spMk id="4" creationId="{60C82F22-B555-324D-A1CD-759978679092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1783368962" sldId="448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783368962" sldId="448"/>
            <ac:spMk id="5" creationId="{CF0CACDF-5DF3-7143-8765-F37AE4FC1681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2276002102" sldId="451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276002102" sldId="451"/>
            <ac:spMk id="5" creationId="{9250449A-B738-4149-9B1D-0D39B96A456E}"/>
          </ac:spMkLst>
        </pc:spChg>
      </pc:sldChg>
      <pc:sldChg chg="add del">
        <pc:chgData name="Khattab, Sherif" userId="c83b1e15-36f3-4f46-aceb-05aac24c545e" providerId="ADAL" clId="{33BBE774-055F-F743-A512-64554EDF4156}" dt="2022-01-13T13:48:25.703" v="699" actId="2696"/>
        <pc:sldMkLst>
          <pc:docMk/>
          <pc:sldMk cId="2334056409" sldId="452"/>
        </pc:sldMkLst>
      </pc:sldChg>
      <pc:sldChg chg="modSp mod">
        <pc:chgData name="Khattab, Sherif" userId="c83b1e15-36f3-4f46-aceb-05aac24c545e" providerId="ADAL" clId="{33BBE774-055F-F743-A512-64554EDF4156}" dt="2022-01-13T14:09:33.131" v="147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33BBE774-055F-F743-A512-64554EDF4156}" dt="2022-01-13T14:09:33.131" v="147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2515067248" sldId="460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515067248" sldId="460"/>
            <ac:spMk id="5" creationId="{2C3089A9-D951-6946-8B68-837BC3A9B982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2811864266" sldId="462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811864266" sldId="462"/>
            <ac:spMk id="5" creationId="{E31CC42A-BB8B-8649-BB22-92882FF0DCD3}"/>
          </ac:spMkLst>
        </pc:spChg>
      </pc:sldChg>
      <pc:sldChg chg="delSp add del modAnim">
        <pc:chgData name="Khattab, Sherif" userId="c83b1e15-36f3-4f46-aceb-05aac24c545e" providerId="ADAL" clId="{33BBE774-055F-F743-A512-64554EDF4156}" dt="2022-01-13T14:13:48.071" v="1549"/>
        <pc:sldMkLst>
          <pc:docMk/>
          <pc:sldMk cId="2284980282" sldId="463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284980282" sldId="463"/>
            <ac:spMk id="5" creationId="{76598EBB-477D-C04D-A9E0-4D6D6660675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1573008784" sldId="464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573008784" sldId="464"/>
            <ac:spMk id="5" creationId="{D9330470-FB09-A349-8CE2-16B9FBAD9974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4239479136" sldId="46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4239479136" sldId="465"/>
            <ac:spMk id="5" creationId="{D9330470-FB09-A349-8CE2-16B9FBAD9974}"/>
          </ac:spMkLst>
        </pc:spChg>
      </pc:sldChg>
      <pc:sldChg chg="delSp modSp mod">
        <pc:chgData name="Khattab, Sherif" userId="c83b1e15-36f3-4f46-aceb-05aac24c545e" providerId="ADAL" clId="{33BBE774-055F-F743-A512-64554EDF4156}" dt="2022-01-13T14:09:47.649" v="1480"/>
        <pc:sldMkLst>
          <pc:docMk/>
          <pc:sldMk cId="702367729" sldId="496"/>
        </pc:sldMkLst>
        <pc:spChg chg="mod">
          <ac:chgData name="Khattab, Sherif" userId="c83b1e15-36f3-4f46-aceb-05aac24c545e" providerId="ADAL" clId="{33BBE774-055F-F743-A512-64554EDF4156}" dt="2022-01-13T13:46:30.786" v="648" actId="20577"/>
          <ac:spMkLst>
            <pc:docMk/>
            <pc:sldMk cId="702367729" sldId="496"/>
            <ac:spMk id="3" creationId="{2466C52D-9A48-4683-BE7F-268D8DB7FAAD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702367729" sldId="496"/>
            <ac:spMk id="5" creationId="{481CF72B-4081-461A-85F0-AEE6A7897B6A}"/>
          </ac:spMkLst>
        </pc:spChg>
      </pc:sldChg>
      <pc:sldChg chg="delSp modSp new mod">
        <pc:chgData name="Khattab, Sherif" userId="c83b1e15-36f3-4f46-aceb-05aac24c545e" providerId="ADAL" clId="{33BBE774-055F-F743-A512-64554EDF4156}" dt="2022-01-13T14:09:47.649" v="1480"/>
        <pc:sldMkLst>
          <pc:docMk/>
          <pc:sldMk cId="2638838098" sldId="497"/>
        </pc:sldMkLst>
        <pc:spChg chg="mod">
          <ac:chgData name="Khattab, Sherif" userId="c83b1e15-36f3-4f46-aceb-05aac24c545e" providerId="ADAL" clId="{33BBE774-055F-F743-A512-64554EDF4156}" dt="2022-01-13T13:24:51.014" v="37" actId="20577"/>
          <ac:spMkLst>
            <pc:docMk/>
            <pc:sldMk cId="2638838098" sldId="497"/>
            <ac:spMk id="2" creationId="{B744D05B-A2EE-054E-A1B3-A0FB249160D1}"/>
          </ac:spMkLst>
        </pc:spChg>
        <pc:spChg chg="mod">
          <ac:chgData name="Khattab, Sherif" userId="c83b1e15-36f3-4f46-aceb-05aac24c545e" providerId="ADAL" clId="{33BBE774-055F-F743-A512-64554EDF4156}" dt="2022-01-13T13:47:55.141" v="698" actId="20577"/>
          <ac:spMkLst>
            <pc:docMk/>
            <pc:sldMk cId="2638838098" sldId="497"/>
            <ac:spMk id="3" creationId="{982972F0-7AEB-7E4E-BA50-1BB02E34D78B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638838098" sldId="497"/>
            <ac:spMk id="5" creationId="{87463480-45E2-5749-8649-DDF4E4875CDC}"/>
          </ac:spMkLst>
        </pc:spChg>
      </pc:sldChg>
      <pc:sldChg chg="delSp modSp new mod modAnim">
        <pc:chgData name="Khattab, Sherif" userId="c83b1e15-36f3-4f46-aceb-05aac24c545e" providerId="ADAL" clId="{33BBE774-055F-F743-A512-64554EDF4156}" dt="2022-01-13T14:09:47.649" v="1480"/>
        <pc:sldMkLst>
          <pc:docMk/>
          <pc:sldMk cId="2926803063" sldId="498"/>
        </pc:sldMkLst>
        <pc:spChg chg="mod">
          <ac:chgData name="Khattab, Sherif" userId="c83b1e15-36f3-4f46-aceb-05aac24c545e" providerId="ADAL" clId="{33BBE774-055F-F743-A512-64554EDF4156}" dt="2022-01-13T13:45:23.783" v="590" actId="20577"/>
          <ac:spMkLst>
            <pc:docMk/>
            <pc:sldMk cId="2926803063" sldId="498"/>
            <ac:spMk id="2" creationId="{9C1A6B11-50E3-CE46-876E-0B02C676AABB}"/>
          </ac:spMkLst>
        </pc:spChg>
        <pc:spChg chg="mod">
          <ac:chgData name="Khattab, Sherif" userId="c83b1e15-36f3-4f46-aceb-05aac24c545e" providerId="ADAL" clId="{33BBE774-055F-F743-A512-64554EDF4156}" dt="2022-01-13T14:05:47.535" v="1407" actId="20577"/>
          <ac:spMkLst>
            <pc:docMk/>
            <pc:sldMk cId="2926803063" sldId="498"/>
            <ac:spMk id="3" creationId="{AB8E5BB0-03E8-AE40-A4F5-172431C28FBF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26803063" sldId="498"/>
            <ac:spMk id="5" creationId="{D445EA4B-A4B5-0E43-8715-BFA9DC0BD079}"/>
          </ac:spMkLst>
        </pc:spChg>
      </pc:sldChg>
      <pc:sldChg chg="del">
        <pc:chgData name="Khattab, Sherif" userId="c83b1e15-36f3-4f46-aceb-05aac24c545e" providerId="ADAL" clId="{33BBE774-055F-F743-A512-64554EDF4156}" dt="2022-01-13T13:24:00.520" v="0" actId="2696"/>
        <pc:sldMkLst>
          <pc:docMk/>
          <pc:sldMk cId="3384279200" sldId="501"/>
        </pc:sldMkLst>
      </pc:sldChg>
    </pc:docChg>
  </pc:docChgLst>
  <pc:docChgLst>
    <pc:chgData name="Khattab, Sherif" userId="c83b1e15-36f3-4f46-aceb-05aac24c545e" providerId="ADAL" clId="{79C4C70E-FE78-4528-829C-167FDB28278E}"/>
    <pc:docChg chg="delSld delMainMaster">
      <pc:chgData name="Khattab, Sherif" userId="c83b1e15-36f3-4f46-aceb-05aac24c545e" providerId="ADAL" clId="{79C4C70E-FE78-4528-829C-167FDB28278E}" dt="2023-01-11T17:39:56.936" v="0" actId="47"/>
      <pc:docMkLst>
        <pc:docMk/>
      </pc:docMkLst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952070704" sldId="391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1429095331" sldId="392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97645238" sldId="396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3668527060" sldId="415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3282578159" sldId="416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515067248" sldId="460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4239479136" sldId="465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926803063" sldId="498"/>
        </pc:sldMkLst>
      </pc:sldChg>
      <pc:sldMasterChg chg="del delSldLayout">
        <pc:chgData name="Khattab, Sherif" userId="c83b1e15-36f3-4f46-aceb-05aac24c545e" providerId="ADAL" clId="{79C4C70E-FE78-4528-829C-167FDB28278E}" dt="2023-01-11T17:39:56.936" v="0" actId="47"/>
        <pc:sldMasterMkLst>
          <pc:docMk/>
          <pc:sldMasterMk cId="3702726518" sldId="2147483652"/>
        </pc:sldMasterMkLst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20589877" sldId="2147483653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436693342" sldId="2147483654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787014242" sldId="2147483655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109187242" sldId="2147483656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91552351" sldId="2147483657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2046283125" sldId="2147483658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80545649" sldId="2147483659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736217168" sldId="2147483660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258045262" sldId="2147483661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458188406" sldId="2147483662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643364974" sldId="2147483663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218002185" sldId="2147483664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678436689" sldId="2147483665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843628954" sldId="2147483666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648001358" sldId="2147483667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695057539" sldId="2147483668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4171331598" sldId="2147483669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2874751604" sldId="2147483670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2474513396" sldId="2147483671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575909125" sldId="2147483672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643061787" sldId="2147483673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520407784" sldId="2147483674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12649240" sldId="2147483675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48911939" sldId="2147483676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484796142" sldId="2147483677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69962849" sldId="2147483678"/>
          </pc:sldLayoutMkLst>
        </pc:sldLayoutChg>
      </pc:sldMasterChg>
    </pc:docChg>
  </pc:docChgLst>
  <pc:docChgLst>
    <pc:chgData name="Khattab, Sherif" userId="c83b1e15-36f3-4f46-aceb-05aac24c545e" providerId="ADAL" clId="{E0156C4E-4505-BE40-904A-48094A10CB17}"/>
    <pc:docChg chg="undo custSel addSld delSld modSld">
      <pc:chgData name="Khattab, Sherif" userId="c83b1e15-36f3-4f46-aceb-05aac24c545e" providerId="ADAL" clId="{E0156C4E-4505-BE40-904A-48094A10CB17}" dt="2021-01-21T17:42:36.298" v="236" actId="20577"/>
      <pc:docMkLst>
        <pc:docMk/>
      </pc:docMkLst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1993481743" sldId="270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142777409" sldId="276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698782315" sldId="278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031429952" sldId="281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796376885" sldId="282"/>
        </pc:sldMkLst>
      </pc:sldChg>
      <pc:sldChg chg="modSp mod">
        <pc:chgData name="Khattab, Sherif" userId="c83b1e15-36f3-4f46-aceb-05aac24c545e" providerId="ADAL" clId="{E0156C4E-4505-BE40-904A-48094A10CB17}" dt="2021-01-21T15:23:06.568" v="120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E0156C4E-4505-BE40-904A-48094A10CB17}" dt="2021-01-21T15:23:06.568" v="120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mod modAnim">
        <pc:chgData name="Khattab, Sherif" userId="c83b1e15-36f3-4f46-aceb-05aac24c545e" providerId="ADAL" clId="{E0156C4E-4505-BE40-904A-48094A10CB17}" dt="2021-01-21T15:18:17.458" v="23" actId="478"/>
        <pc:sldMkLst>
          <pc:docMk/>
          <pc:sldMk cId="3060777694" sldId="497"/>
        </pc:sldMkLst>
        <pc:spChg chg="mod">
          <ac:chgData name="Khattab, Sherif" userId="c83b1e15-36f3-4f46-aceb-05aac24c545e" providerId="ADAL" clId="{E0156C4E-4505-BE40-904A-48094A10CB17}" dt="2021-01-21T15:17:03.210" v="15" actId="20577"/>
          <ac:spMkLst>
            <pc:docMk/>
            <pc:sldMk cId="3060777694" sldId="497"/>
            <ac:spMk id="3" creationId="{F832F02F-5ABF-4702-A259-B8272D97DD7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7" creationId="{B5EFA9C2-A23A-A343-AEA7-5CB5B4841A9D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8" creationId="{241CAEDD-EB54-2348-B024-6E4BA6C37A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9" creationId="{A9E37AAC-3DAE-E74A-B479-B2D07BCABB11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0" creationId="{EA51A94A-E67F-194C-A0E0-2F97735BA29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1" creationId="{4276883A-EBFD-8D48-B4E5-7F0FD3DC13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2" creationId="{8C4EB7DA-AEFA-5541-AF5C-5BD5FFDA342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3" creationId="{C27982D5-5B95-BC43-BAE4-F62015085F0B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4" creationId="{9F0E6DAA-0306-1047-A9F2-F50DBC703427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5" creationId="{4DA1E5BB-522B-9343-B7A4-0EEBF6354754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6" creationId="{3290704A-E017-9447-B672-8780162C15EF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7" creationId="{8351354A-4F6E-564E-AA75-762E53C16D96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8" creationId="{9AEA2F87-0087-8D4C-9779-6F9DF1776B46}"/>
          </ac:spMkLst>
        </pc:spChg>
        <pc:picChg chg="add del mod">
          <ac:chgData name="Khattab, Sherif" userId="c83b1e15-36f3-4f46-aceb-05aac24c545e" providerId="ADAL" clId="{E0156C4E-4505-BE40-904A-48094A10CB17}" dt="2021-01-21T15:18:17.458" v="23" actId="478"/>
          <ac:picMkLst>
            <pc:docMk/>
            <pc:sldMk cId="3060777694" sldId="497"/>
            <ac:picMk id="6" creationId="{926F0854-3477-9B40-A27D-0E412B135AF6}"/>
          </ac:picMkLst>
        </pc:picChg>
      </pc:sldChg>
      <pc:sldChg chg="modSp mod">
        <pc:chgData name="Khattab, Sherif" userId="c83b1e15-36f3-4f46-aceb-05aac24c545e" providerId="ADAL" clId="{E0156C4E-4505-BE40-904A-48094A10CB17}" dt="2021-01-21T15:19:30.406" v="42" actId="1036"/>
        <pc:sldMkLst>
          <pc:docMk/>
          <pc:sldMk cId="4242221972" sldId="498"/>
        </pc:sldMkLst>
        <pc:spChg chg="mod">
          <ac:chgData name="Khattab, Sherif" userId="c83b1e15-36f3-4f46-aceb-05aac24c545e" providerId="ADAL" clId="{E0156C4E-4505-BE40-904A-48094A10CB17}" dt="2021-01-21T15:19:30.406" v="42" actId="1036"/>
          <ac:spMkLst>
            <pc:docMk/>
            <pc:sldMk cId="4242221972" sldId="498"/>
            <ac:spMk id="3" creationId="{E1064C43-9078-4C76-A016-C8AE45AE9774}"/>
          </ac:spMkLst>
        </pc:spChg>
      </pc:sldChg>
      <pc:sldChg chg="modSp add del mod">
        <pc:chgData name="Khattab, Sherif" userId="c83b1e15-36f3-4f46-aceb-05aac24c545e" providerId="ADAL" clId="{E0156C4E-4505-BE40-904A-48094A10CB17}" dt="2021-01-21T15:20:36.170" v="80" actId="2696"/>
        <pc:sldMkLst>
          <pc:docMk/>
          <pc:sldMk cId="609470666" sldId="499"/>
        </pc:sldMkLst>
        <pc:spChg chg="mod">
          <ac:chgData name="Khattab, Sherif" userId="c83b1e15-36f3-4f46-aceb-05aac24c545e" providerId="ADAL" clId="{E0156C4E-4505-BE40-904A-48094A10CB17}" dt="2021-01-21T15:20:28.551" v="79" actId="20577"/>
          <ac:spMkLst>
            <pc:docMk/>
            <pc:sldMk cId="609470666" sldId="499"/>
            <ac:spMk id="7" creationId="{FBE8916C-EB69-4667-AF1A-9D1E3378700A}"/>
          </ac:spMkLst>
        </pc:spChg>
      </pc:sldChg>
      <pc:sldChg chg="add">
        <pc:chgData name="Khattab, Sherif" userId="c83b1e15-36f3-4f46-aceb-05aac24c545e" providerId="ADAL" clId="{E0156C4E-4505-BE40-904A-48094A10CB17}" dt="2021-01-21T15:20:39.787" v="81"/>
        <pc:sldMkLst>
          <pc:docMk/>
          <pc:sldMk cId="1256342455" sldId="499"/>
        </pc:sldMkLst>
      </pc:sldChg>
      <pc:sldChg chg="modSp del mod">
        <pc:chgData name="Khattab, Sherif" userId="c83b1e15-36f3-4f46-aceb-05aac24c545e" providerId="ADAL" clId="{E0156C4E-4505-BE40-904A-48094A10CB17}" dt="2021-01-21T15:20:01.135" v="57" actId="2696"/>
        <pc:sldMkLst>
          <pc:docMk/>
          <pc:sldMk cId="1577392554" sldId="499"/>
        </pc:sldMkLst>
        <pc:spChg chg="mod">
          <ac:chgData name="Khattab, Sherif" userId="c83b1e15-36f3-4f46-aceb-05aac24c545e" providerId="ADAL" clId="{E0156C4E-4505-BE40-904A-48094A10CB17}" dt="2021-01-21T15:19:51.130" v="56" actId="20577"/>
          <ac:spMkLst>
            <pc:docMk/>
            <pc:sldMk cId="1577392554" sldId="499"/>
            <ac:spMk id="8" creationId="{55DDCB91-BB57-484C-BE54-78DE0A0A4795}"/>
          </ac:spMkLst>
        </pc:spChg>
      </pc:sldChg>
      <pc:sldChg chg="modSp new mod">
        <pc:chgData name="Khattab, Sherif" userId="c83b1e15-36f3-4f46-aceb-05aac24c545e" providerId="ADAL" clId="{E0156C4E-4505-BE40-904A-48094A10CB17}" dt="2021-01-21T17:42:36.298" v="236" actId="20577"/>
        <pc:sldMkLst>
          <pc:docMk/>
          <pc:sldMk cId="16015564" sldId="500"/>
        </pc:sldMkLst>
        <pc:spChg chg="mod">
          <ac:chgData name="Khattab, Sherif" userId="c83b1e15-36f3-4f46-aceb-05aac24c545e" providerId="ADAL" clId="{E0156C4E-4505-BE40-904A-48094A10CB17}" dt="2021-01-21T15:23:56.899" v="141" actId="20577"/>
          <ac:spMkLst>
            <pc:docMk/>
            <pc:sldMk cId="16015564" sldId="500"/>
            <ac:spMk id="2" creationId="{DA7D60EF-0D9C-3743-8C98-5744EE559F47}"/>
          </ac:spMkLst>
        </pc:spChg>
        <pc:spChg chg="mod">
          <ac:chgData name="Khattab, Sherif" userId="c83b1e15-36f3-4f46-aceb-05aac24c545e" providerId="ADAL" clId="{E0156C4E-4505-BE40-904A-48094A10CB17}" dt="2021-01-21T17:42:36.298" v="236" actId="20577"/>
          <ac:spMkLst>
            <pc:docMk/>
            <pc:sldMk cId="16015564" sldId="500"/>
            <ac:spMk id="3" creationId="{1B269645-6BAD-5B49-B01C-B9F7DC557FF1}"/>
          </ac:spMkLst>
        </pc:spChg>
      </pc:sldChg>
    </pc:docChg>
  </pc:docChgLst>
  <pc:docChgLst>
    <pc:chgData name="Khattab, Sherif" userId="c83b1e15-36f3-4f46-aceb-05aac24c545e" providerId="ADAL" clId="{2E7EFFB8-F922-4F56-852E-4459BEA0BE31}"/>
    <pc:docChg chg="undo redo custSel delSld modSld">
      <pc:chgData name="Khattab, Sherif" userId="c83b1e15-36f3-4f46-aceb-05aac24c545e" providerId="ADAL" clId="{2E7EFFB8-F922-4F56-852E-4459BEA0BE31}" dt="2021-09-07T14:33:30.904" v="109" actId="20577"/>
      <pc:docMkLst>
        <pc:docMk/>
      </pc:docMkLst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004035158" sldId="25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444142485" sldId="261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16417489" sldId="262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61583903" sldId="263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982315759" sldId="26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423130617" sldId="26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661211275" sldId="267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5302999" sldId="27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329144619" sldId="44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783368962" sldId="448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276002102" sldId="451"/>
        </pc:sldMkLst>
      </pc:sldChg>
      <pc:sldChg chg="modSp mod">
        <pc:chgData name="Khattab, Sherif" userId="c83b1e15-36f3-4f46-aceb-05aac24c545e" providerId="ADAL" clId="{2E7EFFB8-F922-4F56-852E-4459BEA0BE31}" dt="2021-09-07T14:33:30.904" v="109" actId="20577"/>
        <pc:sldMkLst>
          <pc:docMk/>
          <pc:sldMk cId="2284980282" sldId="463"/>
        </pc:sldMkLst>
        <pc:spChg chg="mod">
          <ac:chgData name="Khattab, Sherif" userId="c83b1e15-36f3-4f46-aceb-05aac24c545e" providerId="ADAL" clId="{2E7EFFB8-F922-4F56-852E-4459BEA0BE31}" dt="2021-09-07T14:33:30.904" v="109" actId="20577"/>
          <ac:spMkLst>
            <pc:docMk/>
            <pc:sldMk cId="2284980282" sldId="463"/>
            <ac:spMk id="3" creationId="{8B54887C-19BE-E246-BBEF-52CD55B5183F}"/>
          </ac:spMkLst>
        </pc:spChg>
      </pc:sldChg>
      <pc:sldChg chg="addSp delSp modSp mod modAnim">
        <pc:chgData name="Khattab, Sherif" userId="c83b1e15-36f3-4f46-aceb-05aac24c545e" providerId="ADAL" clId="{2E7EFFB8-F922-4F56-852E-4459BEA0BE31}" dt="2021-09-07T14:27:28.534" v="105"/>
        <pc:sldMkLst>
          <pc:docMk/>
          <pc:sldMk cId="1573008784" sldId="464"/>
        </pc:sldMkLst>
        <pc:spChg chg="mod">
          <ac:chgData name="Khattab, Sherif" userId="c83b1e15-36f3-4f46-aceb-05aac24c545e" providerId="ADAL" clId="{2E7EFFB8-F922-4F56-852E-4459BEA0BE31}" dt="2021-09-07T14:27:09.771" v="75" actId="1037"/>
          <ac:spMkLst>
            <pc:docMk/>
            <pc:sldMk cId="1573008784" sldId="464"/>
            <ac:spMk id="6" creationId="{C4083FDE-DD25-D141-9AD0-82E710A65781}"/>
          </ac:spMkLst>
        </pc:spChg>
        <pc:spChg chg="add mod">
          <ac:chgData name="Khattab, Sherif" userId="c83b1e15-36f3-4f46-aceb-05aac24c545e" providerId="ADAL" clId="{2E7EFFB8-F922-4F56-852E-4459BEA0BE31}" dt="2021-09-07T14:27:06.482" v="68" actId="1076"/>
          <ac:spMkLst>
            <pc:docMk/>
            <pc:sldMk cId="1573008784" sldId="464"/>
            <ac:spMk id="19" creationId="{021D8331-A69A-4DEE-82C0-04E9339865AD}"/>
          </ac:spMkLst>
        </pc:spChg>
        <pc:spChg chg="add mod">
          <ac:chgData name="Khattab, Sherif" userId="c83b1e15-36f3-4f46-aceb-05aac24c545e" providerId="ADAL" clId="{2E7EFFB8-F922-4F56-852E-4459BEA0BE31}" dt="2021-09-07T14:26:16.073" v="53" actId="1076"/>
          <ac:spMkLst>
            <pc:docMk/>
            <pc:sldMk cId="1573008784" sldId="464"/>
            <ac:spMk id="20" creationId="{129B52FE-2780-49F0-9C88-A70CE0E108D6}"/>
          </ac:spMkLst>
        </pc:spChg>
        <pc:spChg chg="add del">
          <ac:chgData name="Khattab, Sherif" userId="c83b1e15-36f3-4f46-aceb-05aac24c545e" providerId="ADAL" clId="{2E7EFFB8-F922-4F56-852E-4459BEA0BE31}" dt="2021-09-07T14:26:38.824" v="59" actId="22"/>
          <ac:spMkLst>
            <pc:docMk/>
            <pc:sldMk cId="1573008784" sldId="464"/>
            <ac:spMk id="22" creationId="{9EDFC0E9-D579-4043-8BC0-4E502B475A84}"/>
          </ac:spMkLst>
        </pc:spChg>
        <pc:spChg chg="add del mod">
          <ac:chgData name="Khattab, Sherif" userId="c83b1e15-36f3-4f46-aceb-05aac24c545e" providerId="ADAL" clId="{2E7EFFB8-F922-4F56-852E-4459BEA0BE31}" dt="2021-09-07T14:26:44.604" v="63" actId="22"/>
          <ac:spMkLst>
            <pc:docMk/>
            <pc:sldMk cId="1573008784" sldId="464"/>
            <ac:spMk id="24" creationId="{71F8D534-AEB3-4385-A39E-4AF98EE96B86}"/>
          </ac:spMkLst>
        </pc:spChg>
        <pc:spChg chg="add mod">
          <ac:chgData name="Khattab, Sherif" userId="c83b1e15-36f3-4f46-aceb-05aac24c545e" providerId="ADAL" clId="{2E7EFFB8-F922-4F56-852E-4459BEA0BE31}" dt="2021-09-07T14:27:19.262" v="103" actId="1035"/>
          <ac:spMkLst>
            <pc:docMk/>
            <pc:sldMk cId="1573008784" sldId="464"/>
            <ac:spMk id="25" creationId="{B4363941-E39A-4627-B7F3-4F12EB886127}"/>
          </ac:spMkLst>
        </pc:spChg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256342455" sldId="49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6015564" sldId="500"/>
        </pc:sldMkLst>
      </pc:sldChg>
    </pc:docChg>
  </pc:docChgLst>
  <pc:docChgLst>
    <pc:chgData name="Khattab, Sherif" userId="c83b1e15-36f3-4f46-aceb-05aac24c545e" providerId="ADAL" clId="{4B78BD99-B79D-F946-BAAA-5FBA3C3590D4}"/>
    <pc:docChg chg="undo custSel addSld delSld modSld sldOrd">
      <pc:chgData name="Khattab, Sherif" userId="c83b1e15-36f3-4f46-aceb-05aac24c545e" providerId="ADAL" clId="{4B78BD99-B79D-F946-BAAA-5FBA3C3590D4}" dt="2021-09-01T16:38:31.210" v="208" actId="20578"/>
      <pc:docMkLst>
        <pc:docMk/>
      </pc:docMkLst>
      <pc:sldChg chg="add ord">
        <pc:chgData name="Khattab, Sherif" userId="c83b1e15-36f3-4f46-aceb-05aac24c545e" providerId="ADAL" clId="{4B78BD99-B79D-F946-BAAA-5FBA3C3590D4}" dt="2021-09-01T16:38:31.210" v="208" actId="20578"/>
        <pc:sldMkLst>
          <pc:docMk/>
          <pc:sldMk cId="3282578159" sldId="41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489186609" sldId="42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18941510" sldId="42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086220237" sldId="427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708605230" sldId="428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3415020510" sldId="435"/>
        </pc:sldMkLst>
      </pc:sldChg>
      <pc:sldChg chg="modSp mod">
        <pc:chgData name="Khattab, Sherif" userId="c83b1e15-36f3-4f46-aceb-05aac24c545e" providerId="ADAL" clId="{4B78BD99-B79D-F946-BAAA-5FBA3C3590D4}" dt="2021-09-01T06:14:57.062" v="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4B78BD99-B79D-F946-BAAA-5FBA3C3590D4}" dt="2021-09-01T06:14:57.062" v="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811864266" sldId="462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284980282" sldId="46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573008784" sldId="464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239479136" sldId="465"/>
        </pc:sldMkLst>
      </pc:sldChg>
      <pc:sldChg chg="modSp mod">
        <pc:chgData name="Khattab, Sherif" userId="c83b1e15-36f3-4f46-aceb-05aac24c545e" providerId="ADAL" clId="{4B78BD99-B79D-F946-BAAA-5FBA3C3590D4}" dt="2021-09-01T16:29:40.177" v="106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4B78BD99-B79D-F946-BAAA-5FBA3C3590D4}" dt="2021-09-01T16:29:40.177" v="10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3060777694" sldId="497"/>
        </pc:sldMkLst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4242221972" sldId="498"/>
        </pc:sldMkLst>
      </pc:sldChg>
      <pc:sldChg chg="modSp new mod modAnim">
        <pc:chgData name="Khattab, Sherif" userId="c83b1e15-36f3-4f46-aceb-05aac24c545e" providerId="ADAL" clId="{4B78BD99-B79D-F946-BAAA-5FBA3C3590D4}" dt="2021-09-01T16:38:19.026" v="207"/>
        <pc:sldMkLst>
          <pc:docMk/>
          <pc:sldMk cId="3384279200" sldId="501"/>
        </pc:sldMkLst>
        <pc:spChg chg="mod">
          <ac:chgData name="Khattab, Sherif" userId="c83b1e15-36f3-4f46-aceb-05aac24c545e" providerId="ADAL" clId="{4B78BD99-B79D-F946-BAAA-5FBA3C3590D4}" dt="2021-09-01T16:33:56.892" v="129" actId="20577"/>
          <ac:spMkLst>
            <pc:docMk/>
            <pc:sldMk cId="3384279200" sldId="501"/>
            <ac:spMk id="2" creationId="{026B9EA1-98F2-5641-95A8-D2EDFA80AF9E}"/>
          </ac:spMkLst>
        </pc:spChg>
        <pc:spChg chg="mod">
          <ac:chgData name="Khattab, Sherif" userId="c83b1e15-36f3-4f46-aceb-05aac24c545e" providerId="ADAL" clId="{4B78BD99-B79D-F946-BAAA-5FBA3C3590D4}" dt="2021-09-01T16:38:02.027" v="205" actId="6549"/>
          <ac:spMkLst>
            <pc:docMk/>
            <pc:sldMk cId="3384279200" sldId="501"/>
            <ac:spMk id="3" creationId="{B64A2BDE-C4B3-B54A-9296-32BD19437972}"/>
          </ac:spMkLst>
        </pc:spChg>
      </pc:sldChg>
    </pc:docChg>
  </pc:docChgLst>
  <pc:docChgLst>
    <pc:chgData name="Khattab, Sherif" userId="c83b1e15-36f3-4f46-aceb-05aac24c545e" providerId="ADAL" clId="{0913EC54-26B8-4EC5-9F22-5B889A3EEFF8}"/>
    <pc:docChg chg="undo redo custSel addSld delSld modSld">
      <pc:chgData name="Khattab, Sherif" userId="c83b1e15-36f3-4f46-aceb-05aac24c545e" providerId="ADAL" clId="{0913EC54-26B8-4EC5-9F22-5B889A3EEFF8}" dt="2021-01-21T04:16:04.255" v="254" actId="20577"/>
      <pc:docMkLst>
        <pc:docMk/>
      </pc:docMkLst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81208715" sldId="2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664517503" sldId="2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30569327" sldId="2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6763112" sldId="2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97509347" sldId="2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42310649" sldId="2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703361262" sldId="2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36808390" sldId="2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01683851" sldId="2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64114192" sldId="2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00435174" sldId="2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80017563" sldId="2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73510753" sldId="2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45345591" sldId="2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06268545" sldId="2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235497" sldId="2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99089282" sldId="2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36622862" sldId="2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49722242" sldId="2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68007695" sldId="2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42392580" sldId="2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10637777" sldId="32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92918179" sldId="32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55119911" sldId="33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223572414" sldId="33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70668490" sldId="34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05868326" sldId="34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06563943" sldId="34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7711490" sldId="34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71999567" sldId="34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34376579" sldId="3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15621424" sldId="3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4104099" sldId="3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82429159" sldId="3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51973667" sldId="3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38501136" sldId="3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10992163" sldId="3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13065491" sldId="3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592968416" sldId="3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48335379" sldId="3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61117264" sldId="3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42066946" sldId="3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34112894" sldId="3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5577892" sldId="3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83513582" sldId="3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90797458" sldId="3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36486443" sldId="3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41381985" sldId="3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35897330" sldId="3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60044446" sldId="3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54384084" sldId="3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759689" sldId="3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09799376" sldId="3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63467695" sldId="45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16629761" sldId="45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714784862" sldId="46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1898487" sldId="46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71081860" sldId="4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56977365" sldId="4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7329803" sldId="4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43915362" sldId="4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93910045" sldId="4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92020218" sldId="4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24051756" sldId="4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25764700" sldId="4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09107092" sldId="4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85675405" sldId="4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9184921" sldId="4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32958702" sldId="4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634117846" sldId="4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38969182" sldId="4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6259628" sldId="4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73856523" sldId="4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65344065" sldId="4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02489455" sldId="4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60930406" sldId="4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87835057" sldId="4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48397067" sldId="4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73693154" sldId="4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983945636" sldId="4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73539870" sldId="4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63323927" sldId="4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6409682" sldId="4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52833104" sldId="4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13759872" sldId="49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0502979" sldId="49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106575" sldId="49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47713174" sldId="49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29126942" sldId="495"/>
        </pc:sldMkLst>
      </pc:sldChg>
      <pc:sldChg chg="modSp mod">
        <pc:chgData name="Khattab, Sherif" userId="c83b1e15-36f3-4f46-aceb-05aac24c545e" providerId="ADAL" clId="{0913EC54-26B8-4EC5-9F22-5B889A3EEFF8}" dt="2021-01-21T04:16:04.255" v="254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0913EC54-26B8-4EC5-9F22-5B889A3EEFF8}" dt="2021-01-21T04:16:04.255" v="25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new mod">
        <pc:chgData name="Khattab, Sherif" userId="c83b1e15-36f3-4f46-aceb-05aac24c545e" providerId="ADAL" clId="{0913EC54-26B8-4EC5-9F22-5B889A3EEFF8}" dt="2021-01-21T03:25:39.114" v="121" actId="20577"/>
        <pc:sldMkLst>
          <pc:docMk/>
          <pc:sldMk cId="3060777694" sldId="497"/>
        </pc:sldMkLst>
        <pc:spChg chg="mod">
          <ac:chgData name="Khattab, Sherif" userId="c83b1e15-36f3-4f46-aceb-05aac24c545e" providerId="ADAL" clId="{0913EC54-26B8-4EC5-9F22-5B889A3EEFF8}" dt="2021-01-21T03:24:48.128" v="28" actId="5793"/>
          <ac:spMkLst>
            <pc:docMk/>
            <pc:sldMk cId="3060777694" sldId="497"/>
            <ac:spMk id="2" creationId="{741EEA9E-5858-4409-A959-87D88423DD63}"/>
          </ac:spMkLst>
        </pc:spChg>
        <pc:spChg chg="mod">
          <ac:chgData name="Khattab, Sherif" userId="c83b1e15-36f3-4f46-aceb-05aac24c545e" providerId="ADAL" clId="{0913EC54-26B8-4EC5-9F22-5B889A3EEFF8}" dt="2021-01-21T03:25:39.114" v="121" actId="20577"/>
          <ac:spMkLst>
            <pc:docMk/>
            <pc:sldMk cId="3060777694" sldId="497"/>
            <ac:spMk id="3" creationId="{F832F02F-5ABF-4702-A259-B8272D97DD79}"/>
          </ac:spMkLst>
        </pc:spChg>
      </pc:sldChg>
      <pc:sldChg chg="modSp new mod">
        <pc:chgData name="Khattab, Sherif" userId="c83b1e15-36f3-4f46-aceb-05aac24c545e" providerId="ADAL" clId="{0913EC54-26B8-4EC5-9F22-5B889A3EEFF8}" dt="2021-01-21T03:46:53.531" v="200" actId="27636"/>
        <pc:sldMkLst>
          <pc:docMk/>
          <pc:sldMk cId="4242221972" sldId="498"/>
        </pc:sldMkLst>
        <pc:spChg chg="mod">
          <ac:chgData name="Khattab, Sherif" userId="c83b1e15-36f3-4f46-aceb-05aac24c545e" providerId="ADAL" clId="{0913EC54-26B8-4EC5-9F22-5B889A3EEFF8}" dt="2021-01-21T03:42:19.825" v="137" actId="20577"/>
          <ac:spMkLst>
            <pc:docMk/>
            <pc:sldMk cId="4242221972" sldId="498"/>
            <ac:spMk id="2" creationId="{1E7BE3A4-9ACC-45F0-9109-92A2F1C1B7FF}"/>
          </ac:spMkLst>
        </pc:spChg>
        <pc:spChg chg="mod">
          <ac:chgData name="Khattab, Sherif" userId="c83b1e15-36f3-4f46-aceb-05aac24c545e" providerId="ADAL" clId="{0913EC54-26B8-4EC5-9F22-5B889A3EEFF8}" dt="2021-01-21T03:46:53.531" v="200" actId="27636"/>
          <ac:spMkLst>
            <pc:docMk/>
            <pc:sldMk cId="4242221972" sldId="498"/>
            <ac:spMk id="3" creationId="{E1064C43-9078-4C76-A016-C8AE45AE9774}"/>
          </ac:spMkLst>
        </pc:spChg>
      </pc:sldChg>
      <pc:sldChg chg="addSp delSp modSp new mod chgLayout">
        <pc:chgData name="Khattab, Sherif" userId="c83b1e15-36f3-4f46-aceb-05aac24c545e" providerId="ADAL" clId="{0913EC54-26B8-4EC5-9F22-5B889A3EEFF8}" dt="2021-01-21T04:07:55.147" v="224" actId="6549"/>
        <pc:sldMkLst>
          <pc:docMk/>
          <pc:sldMk cId="1577392554" sldId="499"/>
        </pc:sldMkLst>
        <pc:spChg chg="del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2" creationId="{5171E55C-98FC-4080-B04A-18908B415E2F}"/>
          </ac:spMkLst>
        </pc:spChg>
        <pc:spChg chg="del">
          <ac:chgData name="Khattab, Sherif" userId="c83b1e15-36f3-4f46-aceb-05aac24c545e" providerId="ADAL" clId="{0913EC54-26B8-4EC5-9F22-5B889A3EEFF8}" dt="2021-01-21T04:02:25.455" v="202"/>
          <ac:spMkLst>
            <pc:docMk/>
            <pc:sldMk cId="1577392554" sldId="499"/>
            <ac:spMk id="3" creationId="{B71994A7-6430-4272-A0D3-B1253F860FA4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4" creationId="{8D457395-80CF-454D-82A9-F5F4F0CB1C2C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5" creationId="{919BE35F-467A-44E9-B1C6-51C6D0F4ED3C}"/>
          </ac:spMkLst>
        </pc:spChg>
        <pc:spChg chg="add del mod">
          <ac:chgData name="Khattab, Sherif" userId="c83b1e15-36f3-4f46-aceb-05aac24c545e" providerId="ADAL" clId="{0913EC54-26B8-4EC5-9F22-5B889A3EEFF8}" dt="2021-01-21T04:06:25.896" v="206" actId="478"/>
          <ac:spMkLst>
            <pc:docMk/>
            <pc:sldMk cId="1577392554" sldId="499"/>
            <ac:spMk id="6" creationId="{9CD78B85-9EF0-4032-83F5-3C89ACAA204D}"/>
          </ac:spMkLst>
        </pc:spChg>
        <pc:spChg chg="add 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7" creationId="{FBE8916C-EB69-4667-AF1A-9D1E3378700A}"/>
          </ac:spMkLst>
        </pc:spChg>
        <pc:spChg chg="add mod ord">
          <ac:chgData name="Khattab, Sherif" userId="c83b1e15-36f3-4f46-aceb-05aac24c545e" providerId="ADAL" clId="{0913EC54-26B8-4EC5-9F22-5B889A3EEFF8}" dt="2021-01-21T04:07:55.147" v="224" actId="6549"/>
          <ac:spMkLst>
            <pc:docMk/>
            <pc:sldMk cId="1577392554" sldId="499"/>
            <ac:spMk id="8" creationId="{55DDCB91-BB57-484C-BE54-78DE0A0A4795}"/>
          </ac:spMkLst>
        </pc:spChg>
      </pc:sld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703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882ED1D-1A59-49BC-8BC4-785D607B843F}" type="slidenum">
              <a:rPr lang="en-US" altLang="en-US">
                <a:latin typeface="Times New Roman" panose="02020603050405020304" pitchFamily="18" charset="0"/>
              </a:rPr>
              <a:pPr/>
              <a:t>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489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AFD9AF1-8C2A-49AA-96C7-5ACC379042C0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3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6DFFB9A-377B-4D7C-BFA9-36F44B2B2256}" type="slidenum">
              <a:rPr lang="en-US" altLang="en-US">
                <a:latin typeface="Times New Roman" panose="02020603050405020304" pitchFamily="18" charset="0"/>
              </a:rPr>
              <a:pPr/>
              <a:t>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343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2855164-7987-4400-9A53-59CDF9BB0292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2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32E6708-9588-41DA-83FB-3AC7E54B19AE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853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3925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37D6AD9C-E09D-4F9C-82D0-2797CCDADE33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 Unicode MS" panose="020B0604020202020204" pitchFamily="34" charset="-128"/>
              </a:rPr>
              <a:pPr marL="0" marR="0" lvl="0" indent="0" algn="r" defTabSz="923925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13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653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3925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89046724-35FC-41CF-85CE-A7F441DB2398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 Unicode MS" panose="020B0604020202020204" pitchFamily="34" charset="-128"/>
              </a:rPr>
              <a:pPr marL="0" marR="0" lvl="0" indent="0" algn="r" defTabSz="923925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14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756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sldNum="0"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CS/COE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 dirty="0"/>
              <a:t>Spring 2022</a:t>
            </a:r>
          </a:p>
          <a:p>
            <a:pPr eaLnBrk="1">
              <a:lnSpc>
                <a:spcPct val="92000"/>
              </a:lnSpc>
            </a:pPr>
            <a:r>
              <a:rPr lang="en-GB" altLang="en-US" sz="4000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Three general methods used to pass parameters to the OS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Simplest:  pass the parameters in registers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 In some cases, may be more parameters than registers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Parameters stored in a block</a:t>
            </a:r>
            <a:r>
              <a:rPr lang="en-US" altLang="en-US" i="1" dirty="0"/>
              <a:t>, </a:t>
            </a:r>
            <a:r>
              <a:rPr lang="en-US" altLang="en-US" dirty="0"/>
              <a:t>or table, in memory, and address of block passed as a parameter in a register 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This approach taken by Linux and Solaris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Parameters placed, or </a:t>
            </a:r>
            <a:r>
              <a:rPr lang="en-US" altLang="en-US" b="1" dirty="0">
                <a:solidFill>
                  <a:srgbClr val="3366FF"/>
                </a:solidFill>
              </a:rPr>
              <a:t>pushed</a:t>
            </a:r>
            <a:r>
              <a:rPr lang="en-US" altLang="en-US" i="1" dirty="0"/>
              <a:t>, </a:t>
            </a:r>
            <a:r>
              <a:rPr lang="en-US" altLang="en-US" dirty="0"/>
              <a:t>onto the </a:t>
            </a:r>
            <a:r>
              <a:rPr lang="en-US" altLang="en-US" b="1" dirty="0">
                <a:solidFill>
                  <a:srgbClr val="3366FF"/>
                </a:solidFill>
              </a:rPr>
              <a:t>stack</a:t>
            </a:r>
            <a:r>
              <a:rPr lang="en-US" altLang="en-US" i="1" dirty="0"/>
              <a:t> </a:t>
            </a:r>
            <a:r>
              <a:rPr lang="en-US" altLang="en-US" dirty="0"/>
              <a:t>by the program and </a:t>
            </a:r>
            <a:r>
              <a:rPr lang="en-US" altLang="en-US" b="1" dirty="0">
                <a:solidFill>
                  <a:srgbClr val="3366FF"/>
                </a:solidFill>
              </a:rPr>
              <a:t>popped</a:t>
            </a:r>
            <a:r>
              <a:rPr lang="en-US" altLang="en-US" i="1" dirty="0"/>
              <a:t> </a:t>
            </a:r>
            <a:r>
              <a:rPr lang="en-US" altLang="en-US" dirty="0"/>
              <a:t>off the stack by the operating system</a:t>
            </a:r>
          </a:p>
          <a:p>
            <a:pPr lvl="2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XV6</a:t>
            </a:r>
          </a:p>
          <a:p>
            <a:pPr marL="51435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Block and stack methods do not limit the number or length of parameters being passed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860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5285A-0704-6049-ABB1-5D5553B3A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a system call to an 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7E88-1E7B-364E-B670-5CE3C13BB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B04656-E4C4-FC43-8EBC-CCE015C6AB3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180710-67BE-1D46-A772-C0D082375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65295"/>
            <a:ext cx="10080625" cy="635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64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91D9-52D6-9043-860D-FB586CB3B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Xv6 Code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4887C-19BE-E246-BBEF-52CD55B51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IDT table initialization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Syscall</a:t>
            </a:r>
            <a:r>
              <a:rPr lang="en-US" dirty="0"/>
              <a:t> 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a </a:t>
            </a:r>
            <a:r>
              <a:rPr lang="en-US" dirty="0" err="1"/>
              <a:t>syscall</a:t>
            </a:r>
            <a:r>
              <a:rPr lang="en-US" dirty="0"/>
              <a:t> is invoked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Syscall</a:t>
            </a:r>
            <a:r>
              <a:rPr lang="en-US" dirty="0"/>
              <a:t> 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Parameter passing into a </a:t>
            </a:r>
            <a:r>
              <a:rPr lang="en-US" dirty="0" err="1"/>
              <a:t>syscall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Lab 1 you will add a system call to Xv6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70C68-0E52-6240-B275-B2F5F058E36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98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Traditional UNIX System Structure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84" y="1802422"/>
            <a:ext cx="7631422" cy="4637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4" name="TextBox 1"/>
          <p:cNvSpPr txBox="1">
            <a:spLocks noChangeArrowheads="1"/>
          </p:cNvSpPr>
          <p:nvPr/>
        </p:nvSpPr>
        <p:spPr bwMode="auto">
          <a:xfrm>
            <a:off x="1351471" y="1209199"/>
            <a:ext cx="7703169" cy="283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Beyond simple but not fully layered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368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Microkernel System Structure </a:t>
            </a:r>
            <a:endParaRPr lang="en-US" altLang="en-US" sz="2646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5" name="Picture 2" descr="2_14.pdf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05" y="1450975"/>
            <a:ext cx="8906483" cy="4309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002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Lab 0 due this Friday (soft deadline; not graded)</a:t>
            </a:r>
          </a:p>
          <a:p>
            <a:r>
              <a:rPr lang="en-US" dirty="0"/>
              <a:t>Homework 1 will be posted this Friday</a:t>
            </a:r>
          </a:p>
          <a:p>
            <a:r>
              <a:rPr lang="en-US" dirty="0"/>
              <a:t>Recitations start this week</a:t>
            </a:r>
          </a:p>
          <a:p>
            <a:r>
              <a:rPr lang="en-US" dirty="0"/>
              <a:t>VS Code setup tutorial on Piazza (also linked from Canvas)</a:t>
            </a:r>
          </a:p>
          <a:p>
            <a:r>
              <a:rPr lang="en-US" dirty="0"/>
              <a:t>Draft Slides linked from Canvas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4D05B-A2EE-054E-A1B3-A0FB24916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972F0-7AEB-7E4E-BA50-1BB02E34D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tasks of an operating system</a:t>
            </a:r>
          </a:p>
          <a:p>
            <a:r>
              <a:rPr lang="en-US" dirty="0"/>
              <a:t>System Calls</a:t>
            </a:r>
          </a:p>
          <a:p>
            <a:pPr lvl="1"/>
            <a:r>
              <a:rPr lang="en-US" dirty="0"/>
              <a:t>What an interrupt is</a:t>
            </a:r>
          </a:p>
          <a:p>
            <a:pPr lvl="1"/>
            <a:r>
              <a:rPr lang="en-US" dirty="0"/>
              <a:t>What happens when an interrupt occurs</a:t>
            </a:r>
          </a:p>
          <a:p>
            <a:pPr lvl="1"/>
            <a:r>
              <a:rPr lang="en-US" dirty="0"/>
              <a:t>What a system call is</a:t>
            </a:r>
          </a:p>
          <a:p>
            <a:pPr lvl="1"/>
            <a:r>
              <a:rPr lang="en-US" dirty="0"/>
              <a:t>How system calls implemented</a:t>
            </a:r>
          </a:p>
          <a:p>
            <a:pPr lvl="1"/>
            <a:r>
              <a:rPr lang="en-US" dirty="0"/>
              <a:t>Effect of OS structure on system calls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E5B808-2FD5-3D4F-B5F2-82937B73351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8838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System Calls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9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9" y="1596341"/>
            <a:ext cx="9975333" cy="497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81BAF8-89B8-4F4E-97C7-6E09325C3A54}"/>
              </a:ext>
            </a:extLst>
          </p:cNvPr>
          <p:cNvSpPr/>
          <p:nvPr/>
        </p:nvSpPr>
        <p:spPr bwMode="auto">
          <a:xfrm>
            <a:off x="0" y="3320716"/>
            <a:ext cx="10033000" cy="360947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49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Programming interface to OS services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Typically written in a </a:t>
            </a:r>
            <a:r>
              <a:rPr lang="en-US" altLang="en-US" dirty="0">
                <a:solidFill>
                  <a:srgbClr val="FF0000"/>
                </a:solidFill>
              </a:rPr>
              <a:t>high-level language </a:t>
            </a:r>
            <a:r>
              <a:rPr lang="en-US" altLang="en-US" dirty="0"/>
              <a:t>(C or C++)</a:t>
            </a:r>
            <a:endParaRPr lang="en-US" altLang="en-US" sz="882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Mostly accessed by programs via a high-level </a:t>
            </a:r>
            <a:r>
              <a:rPr lang="en-US" altLang="en-US" b="1" dirty="0">
                <a:solidFill>
                  <a:srgbClr val="3366FF"/>
                </a:solidFill>
              </a:rPr>
              <a:t>Application Programming Interface </a:t>
            </a:r>
            <a:r>
              <a:rPr lang="en-US" altLang="en-US" b="1" dirty="0">
                <a:solidFill>
                  <a:srgbClr val="000000"/>
                </a:solidFill>
              </a:rPr>
              <a:t>(</a:t>
            </a:r>
            <a:r>
              <a:rPr lang="en-US" altLang="en-US" b="1" dirty="0">
                <a:solidFill>
                  <a:srgbClr val="3366FF"/>
                </a:solidFill>
              </a:rPr>
              <a:t>API</a:t>
            </a:r>
            <a:r>
              <a:rPr lang="en-US" altLang="en-US" b="1" dirty="0">
                <a:solidFill>
                  <a:srgbClr val="000000"/>
                </a:solidFill>
              </a:rPr>
              <a:t>)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rather than direct system call use</a:t>
            </a:r>
            <a:endParaRPr lang="en-US" altLang="en-US" sz="882" dirty="0"/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FF0000"/>
                </a:solidFill>
              </a:rPr>
              <a:t>Win32 API </a:t>
            </a:r>
            <a:r>
              <a:rPr lang="en-US" altLang="en-US" dirty="0"/>
              <a:t>for Windows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FF0000"/>
                </a:solidFill>
              </a:rPr>
              <a:t>POSIX API </a:t>
            </a:r>
            <a:r>
              <a:rPr lang="en-US" altLang="en-US" dirty="0"/>
              <a:t>for POSIX-based systems (including virtually all versions of UNIX, Linux, and Mac OS X), and 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FF0000"/>
                </a:solidFill>
              </a:rPr>
              <a:t>Java API</a:t>
            </a:r>
            <a:r>
              <a:rPr lang="en-US" altLang="en-US" dirty="0"/>
              <a:t> for the Java virtual machine (JVM)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918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Typically, there is a number associated with each system call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Each system call has a corresponding system call implementation function (part of the OS kernel)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rgbClr val="3366FF"/>
                </a:solidFill>
              </a:rPr>
              <a:t>System-call table </a:t>
            </a:r>
            <a:r>
              <a:rPr lang="en-US" altLang="en-US" dirty="0"/>
              <a:t>indexed according to these numbers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Each entry in the table contains the address of the corresponding system call implementation function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The system call interface is the ISR corresponding to the </a:t>
            </a:r>
            <a:r>
              <a:rPr lang="en-US" altLang="en-US" dirty="0" err="1"/>
              <a:t>syscall</a:t>
            </a:r>
            <a:r>
              <a:rPr lang="en-US" altLang="en-US" dirty="0"/>
              <a:t> software interrupt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invokes the intended system call in OS kernel,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passes arguments if needed, and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/>
              <a:t>returns status of the system call and any return values</a:t>
            </a:r>
            <a:endParaRPr lang="en-US" altLang="en-US" sz="482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dirty="0"/>
              <a:t>The caller need know nothing about how the system call is implemented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94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19459" name="Picture 5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54" y="976842"/>
            <a:ext cx="9574677" cy="5864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6220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Standard C Library Example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 program invoking printf() library call, which calls write() system call</a:t>
            </a:r>
          </a:p>
        </p:txBody>
      </p:sp>
      <p:pic>
        <p:nvPicPr>
          <p:cNvPr id="27652" name="Picture 1" descr="Screen Shot 2012-12-01 at 1.12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129" y="1755389"/>
            <a:ext cx="5096671" cy="5152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5020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on a </a:t>
            </a:r>
            <a:r>
              <a:rPr lang="en-US" dirty="0" err="1"/>
              <a:t>syscall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407F9-BC2C-084F-B1A6-DD87BC014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4133"/>
            <a:ext cx="10080625" cy="65674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083FDE-DD25-D141-9AD0-82E710A65781}"/>
              </a:ext>
            </a:extLst>
          </p:cNvPr>
          <p:cNvSpPr/>
          <p:nvPr/>
        </p:nvSpPr>
        <p:spPr bwMode="auto">
          <a:xfrm>
            <a:off x="8955791" y="258083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8D12D8-0110-D043-995C-A746417E446B}"/>
              </a:ext>
            </a:extLst>
          </p:cNvPr>
          <p:cNvSpPr/>
          <p:nvPr/>
        </p:nvSpPr>
        <p:spPr bwMode="auto">
          <a:xfrm>
            <a:off x="1900519" y="293463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8FD9C4-E665-2049-BB17-7EE6B5DD44BF}"/>
              </a:ext>
            </a:extLst>
          </p:cNvPr>
          <p:cNvSpPr/>
          <p:nvPr/>
        </p:nvSpPr>
        <p:spPr bwMode="auto">
          <a:xfrm>
            <a:off x="5378732" y="360815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5CB4-67C9-8D44-8467-34DF4B8405D8}"/>
              </a:ext>
            </a:extLst>
          </p:cNvPr>
          <p:cNvSpPr/>
          <p:nvPr/>
        </p:nvSpPr>
        <p:spPr bwMode="auto">
          <a:xfrm>
            <a:off x="8480474" y="194347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7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F19235-6571-D14B-947D-10277A76D370}"/>
              </a:ext>
            </a:extLst>
          </p:cNvPr>
          <p:cNvSpPr/>
          <p:nvPr/>
        </p:nvSpPr>
        <p:spPr bwMode="auto">
          <a:xfrm>
            <a:off x="2236697" y="38031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278A93-495C-C445-9743-F34CBE35FBF0}"/>
              </a:ext>
            </a:extLst>
          </p:cNvPr>
          <p:cNvSpPr/>
          <p:nvPr/>
        </p:nvSpPr>
        <p:spPr bwMode="auto">
          <a:xfrm>
            <a:off x="8242909" y="2757020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10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166B5A-37F6-0542-82A1-FE53457C06AC}"/>
              </a:ext>
            </a:extLst>
          </p:cNvPr>
          <p:cNvSpPr/>
          <p:nvPr/>
        </p:nvSpPr>
        <p:spPr bwMode="auto">
          <a:xfrm>
            <a:off x="3393142" y="3831959"/>
            <a:ext cx="640976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11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9FCA1A-53BB-214E-A7DA-484A416C1D91}"/>
              </a:ext>
            </a:extLst>
          </p:cNvPr>
          <p:cNvSpPr/>
          <p:nvPr/>
        </p:nvSpPr>
        <p:spPr bwMode="auto">
          <a:xfrm>
            <a:off x="2236697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6D9053-B5E7-014D-9124-650BFB8E2C4D}"/>
              </a:ext>
            </a:extLst>
          </p:cNvPr>
          <p:cNvSpPr/>
          <p:nvPr/>
        </p:nvSpPr>
        <p:spPr bwMode="auto">
          <a:xfrm>
            <a:off x="3393141" y="2371352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12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74DAA1-D1D3-094D-A6D4-6C0F65C80B13}"/>
              </a:ext>
            </a:extLst>
          </p:cNvPr>
          <p:cNvSpPr/>
          <p:nvPr/>
        </p:nvSpPr>
        <p:spPr bwMode="auto">
          <a:xfrm>
            <a:off x="1900519" y="162952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DD93531-5D0E-D84A-80A6-C6103A6E8E92}"/>
              </a:ext>
            </a:extLst>
          </p:cNvPr>
          <p:cNvSpPr/>
          <p:nvPr/>
        </p:nvSpPr>
        <p:spPr bwMode="auto">
          <a:xfrm>
            <a:off x="8596829" y="3998118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8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DD9B7C7-7D31-F947-B9D1-DE7E0A552F26}"/>
              </a:ext>
            </a:extLst>
          </p:cNvPr>
          <p:cNvSpPr/>
          <p:nvPr/>
        </p:nvSpPr>
        <p:spPr bwMode="auto">
          <a:xfrm>
            <a:off x="9300474" y="495991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 dirty="0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1D8331-A69A-4DEE-82C0-04E9339865AD}"/>
              </a:ext>
            </a:extLst>
          </p:cNvPr>
          <p:cNvSpPr/>
          <p:nvPr/>
        </p:nvSpPr>
        <p:spPr bwMode="auto">
          <a:xfrm>
            <a:off x="9263785" y="2638975"/>
            <a:ext cx="769215" cy="292426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100" dirty="0" err="1">
                <a:latin typeface="Arial" charset="0"/>
                <a:cs typeface="Arial" charset="0"/>
              </a:rPr>
              <a:t>e</a:t>
            </a:r>
            <a:r>
              <a:rPr kumimoji="0" lang="en-US" sz="11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ax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</a:t>
            </a:r>
            <a:r>
              <a:rPr lang="en-US" sz="1100" dirty="0">
                <a:latin typeface="Arial" charset="0"/>
                <a:cs typeface="Arial" charset="0"/>
              </a:rPr>
              <a:t>&lt;-- 1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9B52FE-2780-49F0-9C88-A70CE0E108D6}"/>
              </a:ext>
            </a:extLst>
          </p:cNvPr>
          <p:cNvSpPr/>
          <p:nvPr/>
        </p:nvSpPr>
        <p:spPr bwMode="auto">
          <a:xfrm>
            <a:off x="3061269" y="1812386"/>
            <a:ext cx="331872" cy="262172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2000" dirty="0">
                <a:latin typeface="Arial" charset="0"/>
                <a:cs typeface="Arial" charset="0"/>
              </a:rPr>
              <a:t>1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4363941-E39A-4627-B7F3-4F12EB886127}"/>
              </a:ext>
            </a:extLst>
          </p:cNvPr>
          <p:cNvSpPr/>
          <p:nvPr/>
        </p:nvSpPr>
        <p:spPr bwMode="auto">
          <a:xfrm>
            <a:off x="9265025" y="2951056"/>
            <a:ext cx="767975" cy="241300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800" dirty="0">
                <a:latin typeface="Arial" charset="0"/>
                <a:cs typeface="Arial" charset="0"/>
              </a:rPr>
              <a:t>i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nt 64</a:t>
            </a:r>
          </a:p>
        </p:txBody>
      </p:sp>
    </p:spTree>
    <p:extLst>
      <p:ext uri="{BB962C8B-B14F-4D97-AF65-F5344CB8AC3E}">
        <p14:creationId xmlns:p14="http://schemas.microsoft.com/office/powerpoint/2010/main" val="157300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</TotalTime>
  <Words>598</Words>
  <Application>Microsoft Office PowerPoint</Application>
  <PresentationFormat>Custom</PresentationFormat>
  <Paragraphs>97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Helvetica</vt:lpstr>
      <vt:lpstr>Times New Roman</vt:lpstr>
      <vt:lpstr>Verdana</vt:lpstr>
      <vt:lpstr>Office Theme</vt:lpstr>
      <vt:lpstr>Introduction to Operating Systems CS/COE 1550</vt:lpstr>
      <vt:lpstr>Announcements</vt:lpstr>
      <vt:lpstr>Agenda</vt:lpstr>
      <vt:lpstr>System Calls</vt:lpstr>
      <vt:lpstr>System Calls</vt:lpstr>
      <vt:lpstr>System Call Implementation</vt:lpstr>
      <vt:lpstr>API – System Call – OS Relationship</vt:lpstr>
      <vt:lpstr>Standard C Library Example</vt:lpstr>
      <vt:lpstr>What happens on a syscall?</vt:lpstr>
      <vt:lpstr>System Call Parameter Passing</vt:lpstr>
      <vt:lpstr>How to add a system call to an OS?</vt:lpstr>
      <vt:lpstr>Xv6 Code Walkthrough</vt:lpstr>
      <vt:lpstr>Traditional UNIX System Structure</vt:lpstr>
      <vt:lpstr>Microkernel System Structure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</cp:revision>
  <dcterms:modified xsi:type="dcterms:W3CDTF">2023-01-11T17:39:59Z</dcterms:modified>
</cp:coreProperties>
</file>

<file path=docProps/thumbnail.jpeg>
</file>